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0929"/>
  </p:normalViewPr>
  <p:slideViewPr>
    <p:cSldViewPr>
      <p:cViewPr>
        <p:scale>
          <a:sx n="140" d="100"/>
          <a:sy n="140" d="100"/>
        </p:scale>
        <p:origin x="-2406" y="3228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2F70D64-B365-41E7-BE90-D619B100E6C9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359025" y="807085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684588" y="807085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SYNOPTIQUE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687763" y="837565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1034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8308975"/>
            <a:ext cx="1193800" cy="485775"/>
          </a:xfrm>
          <a:prstGeom prst="rect">
            <a:avLst/>
          </a:prstGeom>
          <a:noFill/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359025" y="898525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687763" y="951865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800"/>
              <a:t>Référence</a:t>
            </a:r>
          </a:p>
          <a:p>
            <a:pPr algn="ctr"/>
            <a:r>
              <a:rPr lang="fr-FR" sz="800"/>
              <a:t>668200-05-64</a:t>
            </a:r>
          </a:p>
          <a:p>
            <a:pPr algn="ctr"/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4494213" y="952182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Dessin n°</a:t>
            </a:r>
          </a:p>
          <a:p>
            <a:pPr algn="ctr"/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5221288" y="951865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Date</a:t>
            </a:r>
          </a:p>
          <a:p>
            <a:pPr algn="ctr"/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094413" y="906145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6475413" y="95186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6094413" y="9671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094413" y="929005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>
            <a:off x="6475413" y="92900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4572000" y="9677400"/>
            <a:ext cx="4349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/>
              <a:t>105 N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4071942" y="9204325"/>
            <a:ext cx="173477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000" dirty="0"/>
              <a:t>Colonne montante PN </a:t>
            </a:r>
            <a:r>
              <a:rPr lang="fr-FR" sz="1000" dirty="0" smtClean="0"/>
              <a:t>2, T4-6</a:t>
            </a:r>
            <a:endParaRPr lang="fr-FR" sz="1000" dirty="0"/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2209800" y="7010400"/>
            <a:ext cx="1447800" cy="762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 dirty="0"/>
              <a:t>TGBT </a:t>
            </a:r>
            <a:r>
              <a:rPr lang="fr-FR" sz="1200" dirty="0" smtClean="0"/>
              <a:t>PN-N</a:t>
            </a:r>
            <a:endParaRPr lang="fr-FR" sz="1200" dirty="0"/>
          </a:p>
          <a:p>
            <a:pPr algn="ctr"/>
            <a:r>
              <a:rPr lang="fr-FR" sz="1200" dirty="0" smtClean="0"/>
              <a:t>T4-6</a:t>
            </a:r>
            <a:endParaRPr lang="fr-FR" sz="1200" dirty="0"/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3276600" y="5943600"/>
            <a:ext cx="1295400" cy="609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TPN2.01.GE2</a:t>
            </a:r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3276600" y="5029200"/>
            <a:ext cx="1295400" cy="609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TPN2.02.GE2</a:t>
            </a: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3276600" y="4114800"/>
            <a:ext cx="1295400" cy="609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TPN2.03.GE24</a:t>
            </a:r>
          </a:p>
          <a:p>
            <a:pPr algn="ctr"/>
            <a:r>
              <a:rPr lang="fr-FR" sz="1200"/>
              <a:t>TDH</a:t>
            </a:r>
          </a:p>
        </p:txBody>
      </p:sp>
      <p:sp>
        <p:nvSpPr>
          <p:cNvPr id="2069" name="AutoShape 21"/>
          <p:cNvSpPr>
            <a:spLocks noChangeArrowheads="1"/>
          </p:cNvSpPr>
          <p:nvPr/>
        </p:nvSpPr>
        <p:spPr bwMode="auto">
          <a:xfrm>
            <a:off x="3276600" y="3200400"/>
            <a:ext cx="1295400" cy="609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TPN2.04.GE2</a:t>
            </a:r>
          </a:p>
        </p:txBody>
      </p:sp>
      <p:sp>
        <p:nvSpPr>
          <p:cNvPr id="2070" name="AutoShape 22"/>
          <p:cNvSpPr>
            <a:spLocks noChangeArrowheads="1"/>
          </p:cNvSpPr>
          <p:nvPr/>
        </p:nvSpPr>
        <p:spPr bwMode="auto">
          <a:xfrm>
            <a:off x="3276600" y="2286000"/>
            <a:ext cx="1295400" cy="609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TPN2.05.GE2</a:t>
            </a:r>
          </a:p>
        </p:txBody>
      </p:sp>
      <p:sp>
        <p:nvSpPr>
          <p:cNvPr id="2071" name="AutoShape 23"/>
          <p:cNvSpPr>
            <a:spLocks noChangeArrowheads="1"/>
          </p:cNvSpPr>
          <p:nvPr/>
        </p:nvSpPr>
        <p:spPr bwMode="auto">
          <a:xfrm>
            <a:off x="3276600" y="1371600"/>
            <a:ext cx="1295400" cy="609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TPN2.06.GE2</a:t>
            </a:r>
          </a:p>
        </p:txBody>
      </p:sp>
      <p:sp>
        <p:nvSpPr>
          <p:cNvPr id="2072" name="AutoShape 24"/>
          <p:cNvSpPr>
            <a:spLocks noChangeArrowheads="1"/>
          </p:cNvSpPr>
          <p:nvPr/>
        </p:nvSpPr>
        <p:spPr bwMode="auto">
          <a:xfrm>
            <a:off x="3276600" y="381000"/>
            <a:ext cx="1295400" cy="609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TPN2.07.GE48</a:t>
            </a:r>
          </a:p>
        </p:txBody>
      </p:sp>
      <p:sp>
        <p:nvSpPr>
          <p:cNvPr id="2073" name="AutoShape 25"/>
          <p:cNvSpPr>
            <a:spLocks noChangeArrowheads="1"/>
          </p:cNvSpPr>
          <p:nvPr/>
        </p:nvSpPr>
        <p:spPr bwMode="auto">
          <a:xfrm>
            <a:off x="5105400" y="4114800"/>
            <a:ext cx="1295400" cy="609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TPN2.03.GE24</a:t>
            </a:r>
          </a:p>
          <a:p>
            <a:pPr algn="ctr"/>
            <a:r>
              <a:rPr lang="fr-FR" sz="1200"/>
              <a:t>TDI</a:t>
            </a:r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 flipV="1">
            <a:off x="2819400" y="685800"/>
            <a:ext cx="0" cy="632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5" name="Line 27"/>
          <p:cNvSpPr>
            <a:spLocks noChangeShapeType="1"/>
          </p:cNvSpPr>
          <p:nvPr/>
        </p:nvSpPr>
        <p:spPr bwMode="auto">
          <a:xfrm>
            <a:off x="2819400" y="685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6" name="Line 28"/>
          <p:cNvSpPr>
            <a:spLocks noChangeShapeType="1"/>
          </p:cNvSpPr>
          <p:nvPr/>
        </p:nvSpPr>
        <p:spPr bwMode="auto">
          <a:xfrm>
            <a:off x="2819400" y="1676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>
            <a:off x="2819400" y="2590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>
            <a:off x="2819400" y="3505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>
            <a:off x="2819400" y="4419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2819400" y="5334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>
            <a:off x="2819400" y="6248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cxnSp>
        <p:nvCxnSpPr>
          <p:cNvPr id="2083" name="AutoShape 35"/>
          <p:cNvCxnSpPr>
            <a:cxnSpLocks noChangeShapeType="1"/>
            <a:stCxn id="2079" idx="1"/>
          </p:cNvCxnSpPr>
          <p:nvPr/>
        </p:nvCxnSpPr>
        <p:spPr bwMode="auto">
          <a:xfrm flipH="1" flipV="1">
            <a:off x="3048000" y="3962400"/>
            <a:ext cx="2286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2084" name="Line 36"/>
          <p:cNvSpPr>
            <a:spLocks noChangeShapeType="1"/>
          </p:cNvSpPr>
          <p:nvPr/>
        </p:nvSpPr>
        <p:spPr bwMode="auto">
          <a:xfrm>
            <a:off x="3048000" y="39624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5" name="Line 37"/>
          <p:cNvSpPr>
            <a:spLocks noChangeShapeType="1"/>
          </p:cNvSpPr>
          <p:nvPr/>
        </p:nvSpPr>
        <p:spPr bwMode="auto">
          <a:xfrm>
            <a:off x="4800600" y="3962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6" name="Line 38"/>
          <p:cNvSpPr>
            <a:spLocks noChangeShapeType="1"/>
          </p:cNvSpPr>
          <p:nvPr/>
        </p:nvSpPr>
        <p:spPr bwMode="auto">
          <a:xfrm>
            <a:off x="4800600" y="4343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2322513" y="6583363"/>
            <a:ext cx="4968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RDC</a:t>
            </a:r>
          </a:p>
        </p:txBody>
      </p:sp>
      <p:sp>
        <p:nvSpPr>
          <p:cNvPr id="2088" name="Text Box 40"/>
          <p:cNvSpPr txBox="1">
            <a:spLocks noChangeArrowheads="1"/>
          </p:cNvSpPr>
          <p:nvPr/>
        </p:nvSpPr>
        <p:spPr bwMode="auto">
          <a:xfrm>
            <a:off x="2439988" y="6126163"/>
            <a:ext cx="3794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1er</a:t>
            </a:r>
          </a:p>
        </p:txBody>
      </p:sp>
      <p:sp>
        <p:nvSpPr>
          <p:cNvPr id="2089" name="Text Box 41"/>
          <p:cNvSpPr txBox="1">
            <a:spLocks noChangeArrowheads="1"/>
          </p:cNvSpPr>
          <p:nvPr/>
        </p:nvSpPr>
        <p:spPr bwMode="auto">
          <a:xfrm>
            <a:off x="2286000" y="5207000"/>
            <a:ext cx="5159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2ème</a:t>
            </a:r>
          </a:p>
        </p:txBody>
      </p:sp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2286000" y="4287838"/>
            <a:ext cx="515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3ème</a:t>
            </a:r>
          </a:p>
        </p:txBody>
      </p:sp>
      <p:sp>
        <p:nvSpPr>
          <p:cNvPr id="2091" name="Text Box 43"/>
          <p:cNvSpPr txBox="1">
            <a:spLocks noChangeArrowheads="1"/>
          </p:cNvSpPr>
          <p:nvPr/>
        </p:nvSpPr>
        <p:spPr bwMode="auto">
          <a:xfrm>
            <a:off x="2286000" y="3368675"/>
            <a:ext cx="5159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4ème</a:t>
            </a:r>
          </a:p>
        </p:txBody>
      </p:sp>
      <p:sp>
        <p:nvSpPr>
          <p:cNvPr id="2092" name="Text Box 44"/>
          <p:cNvSpPr txBox="1">
            <a:spLocks noChangeArrowheads="1"/>
          </p:cNvSpPr>
          <p:nvPr/>
        </p:nvSpPr>
        <p:spPr bwMode="auto">
          <a:xfrm>
            <a:off x="2286000" y="2449513"/>
            <a:ext cx="515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5ème</a:t>
            </a:r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2286000" y="1530350"/>
            <a:ext cx="5159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6ème</a:t>
            </a:r>
          </a:p>
        </p:txBody>
      </p:sp>
      <p:sp>
        <p:nvSpPr>
          <p:cNvPr id="2094" name="Text Box 46"/>
          <p:cNvSpPr txBox="1">
            <a:spLocks noChangeArrowheads="1"/>
          </p:cNvSpPr>
          <p:nvPr/>
        </p:nvSpPr>
        <p:spPr bwMode="auto">
          <a:xfrm>
            <a:off x="2303463" y="563563"/>
            <a:ext cx="515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7ème</a:t>
            </a:r>
          </a:p>
        </p:txBody>
      </p:sp>
      <p:sp>
        <p:nvSpPr>
          <p:cNvPr id="33" name="Text Box 15"/>
          <p:cNvSpPr txBox="1">
            <a:spLocks noChangeArrowheads="1"/>
          </p:cNvSpPr>
          <p:nvPr/>
        </p:nvSpPr>
        <p:spPr bwMode="auto">
          <a:xfrm>
            <a:off x="5357826" y="9667909"/>
            <a:ext cx="65274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 smtClean="0"/>
              <a:t>19/12/2011</a:t>
            </a:r>
            <a:endParaRPr lang="fr-FR" sz="800" dirty="0"/>
          </a:p>
        </p:txBody>
      </p:sp>
      <p:sp>
        <p:nvSpPr>
          <p:cNvPr id="34" name="Text Box 15"/>
          <p:cNvSpPr txBox="1">
            <a:spLocks noChangeArrowheads="1"/>
          </p:cNvSpPr>
          <p:nvPr/>
        </p:nvSpPr>
        <p:spPr bwMode="auto">
          <a:xfrm>
            <a:off x="5572140" y="8982000"/>
            <a:ext cx="42351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 smtClean="0"/>
              <a:t>PN-N</a:t>
            </a:r>
            <a:endParaRPr lang="fr-FR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 PORTRAIT">
  <a:themeElements>
    <a:clrScheme name="synoptique CHRO PORTRAI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ynoptique CHRO PORTRAI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ynoptique CHRO PORTRAI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ynoptique CHRO PORTRAI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H:\bellenfantc\Documentation\MAQUETTES\synoptique CHRO PORTRAIT.pot</Template>
  <TotalTime>15</TotalTime>
  <Words>31</Words>
  <Application>Microsoft Office PowerPoint</Application>
  <PresentationFormat>Format A4 (210 x 297 mm)</PresentationFormat>
  <Paragraphs>24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Times New Roman</vt:lpstr>
      <vt:lpstr>synoptique CHRO PORTRAIT</vt:lpstr>
      <vt:lpstr>Diapositive 1</vt:lpstr>
    </vt:vector>
  </TitlesOfParts>
  <Company>Apave Parisienne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Bellenfant C.</dc:creator>
  <cp:lastModifiedBy>delhommet</cp:lastModifiedBy>
  <cp:revision>5</cp:revision>
  <dcterms:created xsi:type="dcterms:W3CDTF">2011-03-08T08:43:12Z</dcterms:created>
  <dcterms:modified xsi:type="dcterms:W3CDTF">2011-12-19T12:55:54Z</dcterms:modified>
</cp:coreProperties>
</file>